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50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3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5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42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842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8724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955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408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848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98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8970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8548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828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7477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0597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25320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8132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960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FCACE0-EDF1-4678-BFAE-2BBEC0F78C90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1CE79D2-282F-4639-BC34-C64361BF5F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850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604AB1-1018-415D-AC7C-F40A1C637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590" y="565289"/>
            <a:ext cx="9144000" cy="1034911"/>
          </a:xfrm>
        </p:spPr>
        <p:txBody>
          <a:bodyPr/>
          <a:lstStyle/>
          <a:p>
            <a:r>
              <a:rPr lang="th-TH" dirty="0">
                <a:latin typeface="JS Wansika" panose="02000000000000000000" pitchFamily="2" charset="-34"/>
                <a:cs typeface="JS Wansika" panose="02000000000000000000" pitchFamily="2" charset="-34"/>
              </a:rPr>
              <a:t>ขอเชิญพุทธศาสนิกชนร่วม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961DC187-07BA-48A8-8334-3815B5C57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588" y="1870891"/>
            <a:ext cx="10372079" cy="1034911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th-TH" sz="5400" b="1" dirty="0"/>
              <a:t>ทำบุญ  ฟังธรรม  เวียนเทียน  ปฏิบัติธรรม  เนื่องในวันอาสาฬหบูชา และวันเข้าพรรษา</a:t>
            </a:r>
          </a:p>
          <a:p>
            <a:pPr algn="ctr"/>
            <a:r>
              <a:rPr lang="th-TH" sz="5400" b="1" dirty="0"/>
              <a:t>วันที่ 5-6 กรกฎาคม 2563  ณ วัดใกล้บ้าน  </a:t>
            </a:r>
          </a:p>
        </p:txBody>
      </p:sp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2EC71EC6-758E-4064-B975-7B6007F5667E}"/>
              </a:ext>
            </a:extLst>
          </p:cNvPr>
          <p:cNvSpPr/>
          <p:nvPr/>
        </p:nvSpPr>
        <p:spPr>
          <a:xfrm>
            <a:off x="967666" y="5761608"/>
            <a:ext cx="10582183" cy="1096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/>
              <a:t>ชวนลูกหลานเข้าวัด  ทำความดี  เพิ่มบารมี   ต่อตนเองและครอบครัว  </a:t>
            </a:r>
          </a:p>
        </p:txBody>
      </p:sp>
    </p:spTree>
    <p:extLst>
      <p:ext uri="{BB962C8B-B14F-4D97-AF65-F5344CB8AC3E}">
        <p14:creationId xmlns:p14="http://schemas.microsoft.com/office/powerpoint/2010/main" val="37573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วิธี &amp;quot;สรงน้ำพระ&amp;quot; ที่ถูกต้อง ต้อนรับ &amp;quot;สงกรานต์&amp;quot; แบบไทยๆ">
            <a:extLst>
              <a:ext uri="{FF2B5EF4-FFF2-40B4-BE49-F238E27FC236}">
                <a16:creationId xmlns:a16="http://schemas.microsoft.com/office/drawing/2014/main" id="{BB5ED859-642C-41A8-B417-AF95959C4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730" y="138157"/>
            <a:ext cx="12227510" cy="6858000"/>
          </a:xfrm>
          <a:prstGeom prst="rect">
            <a:avLst/>
          </a:prstGeom>
          <a:noFill/>
          <a:effectLst>
            <a:glow>
              <a:schemeClr val="accent1">
                <a:alpha val="11000"/>
              </a:schemeClr>
            </a:glow>
            <a:outerShdw dist="50800" dir="5880000" sx="101000" sy="101000" algn="ctr" rotWithShape="0">
              <a:srgbClr val="000000">
                <a:alpha val="0"/>
              </a:srgbClr>
            </a:outerShdw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C93DA0BE-5DAD-49AF-9474-673543F418F7}"/>
              </a:ext>
            </a:extLst>
          </p:cNvPr>
          <p:cNvSpPr txBox="1">
            <a:spLocks/>
          </p:cNvSpPr>
          <p:nvPr/>
        </p:nvSpPr>
        <p:spPr>
          <a:xfrm>
            <a:off x="2420645" y="432124"/>
            <a:ext cx="9144000" cy="103491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th-TH" sz="6000" dirty="0">
                <a:solidFill>
                  <a:srgbClr val="0070C0"/>
                </a:solidFill>
                <a:latin typeface="JS Wansika" panose="02000000000000000000" pitchFamily="2" charset="-34"/>
                <a:cs typeface="JS Wansika" panose="02000000000000000000" pitchFamily="2" charset="-34"/>
              </a:rPr>
              <a:t>ขอเชิญพุทธศาสนิกชนร่วม</a:t>
            </a:r>
          </a:p>
        </p:txBody>
      </p:sp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D7A53FB8-3489-4EC5-941B-E2F64F97FCD0}"/>
              </a:ext>
            </a:extLst>
          </p:cNvPr>
          <p:cNvSpPr/>
          <p:nvPr/>
        </p:nvSpPr>
        <p:spPr>
          <a:xfrm>
            <a:off x="5534025" y="1657442"/>
            <a:ext cx="6429375" cy="1238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dirty="0"/>
              <a:t>ร่วมทำบุญ  ฟังเทศน์  ปฏิบัติธรรม  เวียนเทียน</a:t>
            </a:r>
          </a:p>
        </p:txBody>
      </p:sp>
      <p:sp>
        <p:nvSpPr>
          <p:cNvPr id="6" name="สี่เหลี่ยมผืนผ้า: มุมมนด้านบน 5">
            <a:extLst>
              <a:ext uri="{FF2B5EF4-FFF2-40B4-BE49-F238E27FC236}">
                <a16:creationId xmlns:a16="http://schemas.microsoft.com/office/drawing/2014/main" id="{3AACC5EA-3050-4EB9-BF9A-A1FDF93E08A3}"/>
              </a:ext>
            </a:extLst>
          </p:cNvPr>
          <p:cNvSpPr/>
          <p:nvPr/>
        </p:nvSpPr>
        <p:spPr>
          <a:xfrm>
            <a:off x="5357812" y="2905170"/>
            <a:ext cx="6781800" cy="1323975"/>
          </a:xfrm>
          <a:prstGeom prst="round2Same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600" dirty="0"/>
              <a:t>วันอาสาฬหบูชา  วันเข้าพรรษา</a:t>
            </a:r>
          </a:p>
        </p:txBody>
      </p:sp>
      <p:sp>
        <p:nvSpPr>
          <p:cNvPr id="7" name="สี่เหลี่ยมผืนผ้า: มุมมนด้านบน 6">
            <a:extLst>
              <a:ext uri="{FF2B5EF4-FFF2-40B4-BE49-F238E27FC236}">
                <a16:creationId xmlns:a16="http://schemas.microsoft.com/office/drawing/2014/main" id="{88D6D859-61D4-43F0-9ECC-02CDBD9A3110}"/>
              </a:ext>
            </a:extLst>
          </p:cNvPr>
          <p:cNvSpPr/>
          <p:nvPr/>
        </p:nvSpPr>
        <p:spPr>
          <a:xfrm>
            <a:off x="4881563" y="4333827"/>
            <a:ext cx="7310437" cy="733425"/>
          </a:xfrm>
          <a:prstGeom prst="round2Same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dirty="0"/>
              <a:t>วันที่ 5-6 </a:t>
            </a:r>
            <a:r>
              <a:rPr lang="th-TH" sz="4800" dirty="0" err="1"/>
              <a:t>กรกฏาคม</a:t>
            </a:r>
            <a:r>
              <a:rPr lang="th-TH" sz="4800" dirty="0"/>
              <a:t> 2563 ณ วัดใกล้บ้าน</a:t>
            </a:r>
          </a:p>
        </p:txBody>
      </p:sp>
      <p:sp>
        <p:nvSpPr>
          <p:cNvPr id="8" name="แผนผังลําดับงาน: การตัดสินใจ 7">
            <a:extLst>
              <a:ext uri="{FF2B5EF4-FFF2-40B4-BE49-F238E27FC236}">
                <a16:creationId xmlns:a16="http://schemas.microsoft.com/office/drawing/2014/main" id="{44591901-34CC-4F6E-BF80-BEA341884125}"/>
              </a:ext>
            </a:extLst>
          </p:cNvPr>
          <p:cNvSpPr/>
          <p:nvPr/>
        </p:nvSpPr>
        <p:spPr>
          <a:xfrm>
            <a:off x="4162425" y="5374435"/>
            <a:ext cx="8748712" cy="1285875"/>
          </a:xfrm>
          <a:prstGeom prst="flowChartDecis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/>
              <a:t>ชวนลูกหลานเข้าวัด  ทำดี เพิ่มบารมีตนเองและครอบครัว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663168A-4014-4723-947A-9DBF9D661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6548"/>
            <a:ext cx="15811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17081"/>
      </p:ext>
    </p:extLst>
  </p:cSld>
  <p:clrMapOvr>
    <a:masterClrMapping/>
  </p:clrMapOvr>
</p:sld>
</file>

<file path=ppt/theme/theme1.xml><?xml version="1.0" encoding="utf-8"?>
<a:theme xmlns:a="http://schemas.openxmlformats.org/drawingml/2006/main" name="เส้นบาง">
  <a:themeElements>
    <a:clrScheme name="เส้นบาง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เส้นบา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เส้นบา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209</TotalTime>
  <Words>74</Words>
  <Application>Microsoft Office PowerPoint</Application>
  <PresentationFormat>แบบจอกว้าง</PresentationFormat>
  <Paragraphs>9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JS Wansika</vt:lpstr>
      <vt:lpstr>Wingdings 3</vt:lpstr>
      <vt:lpstr>เส้นบาง</vt:lpstr>
      <vt:lpstr>ขอเชิญพุทธศาสนิกชนร่วม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ขอเชิญพุทธศาสนิกชนร่วม</dc:title>
  <dc:creator>พล พล</dc:creator>
  <cp:lastModifiedBy>พล พล</cp:lastModifiedBy>
  <cp:revision>3</cp:revision>
  <dcterms:created xsi:type="dcterms:W3CDTF">2021-06-21T03:50:50Z</dcterms:created>
  <dcterms:modified xsi:type="dcterms:W3CDTF">2021-06-21T07:20:23Z</dcterms:modified>
</cp:coreProperties>
</file>