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C016052-506A-47D4-A0CF-218DDEF99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0342DD7B-89C3-4B6F-88FC-9E19D1050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265FE42-DA75-47D2-B4C2-60F91A4C5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8845054-44E0-4DC5-ADAD-DB3EC8C9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0072FC9-E8BF-488A-8BF3-4B2A30B3C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44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3EEE407-DC72-46B1-8026-D810EC72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893F74F-A395-4B0B-8DE5-C45B686E1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BCB065B-31A8-461D-B580-41CD4A8A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76CE54A-7646-4C5E-8EC7-4CB70003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776424C-C5FE-46C8-BA46-18484AC0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547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04F9678-20AD-497B-98B1-5EB294536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BE471C9-0C1A-46D8-B5BB-4BAA1468A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7DA182C-1BF3-49CE-BCFF-A9691329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C98722F-752E-42C4-A41F-91644D70F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DAA4385-28D3-4CE8-B052-3E895A39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754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462C21D-DB36-4507-AA27-427207B0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AD80D96-4CA9-44B0-B6EE-6F1D63666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8BCB5E6-FF56-4128-9778-58412923C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3FF2E30B-CC7A-4A86-B0F2-3436E9A30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5D3EBEE4-3B9D-433B-8755-8C78EF344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1D88D744-56B4-4901-9F45-93F6408AB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49058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4D66A34-AB03-4F0A-87EF-4365BF3CF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D15E459-FE1D-448F-B473-24392ABE0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5455116-F4C5-48DE-92B7-07E17C8A7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225A033B-7176-434A-82D9-C0A5CF16D4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11107C8-F0BC-4951-8DCA-BAAB58495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986EAB6B-DC53-4C8D-A70C-C4F69C100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19B1EF17-232A-4D36-9C11-62932460A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E9971F22-2408-4048-B4D4-13B1CA7C0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0852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C107382-4D2F-48F7-AD8D-4AF62BBC9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DA2CEF8E-175C-4F00-8C85-F09135BF7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057E6AE2-2A20-4E40-A405-8BBD4E00D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D7988E4-68E9-4586-A098-5D4FEAAFA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076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427F5C8C-58F4-4AAF-9DB9-86AA42F1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AD7C9D8A-AD9C-4E55-AD71-EE6E5791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D6079F4-C122-48C6-9CA1-33E4C148E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837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112E137-3D59-4C36-94CB-4E14E972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711A7D5-CB76-483E-9FFA-164AC5619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8200F33F-0C96-42F0-A90E-A2B4A0383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9F97986-DE30-4253-8C09-4FBCAD799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1BB0BBE-26DC-45CF-8A1E-58BB5C2AD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C2A28D2-694B-4B56-A82E-BC3AE4977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887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75CD4B3-DEC9-4412-8F23-C9A3A1BD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1E392095-4172-44FD-AF41-853846853F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C9560380-0D22-4261-8AB7-BA8541FEC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846E74C-F370-4E46-A78E-693AFCB96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26F5123-B64F-4C54-9573-5036463AD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A7E1BED-E6FC-493E-A3F0-CF26611A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457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21A702D-262C-495D-BF3E-AEFFF652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90543FB9-2ED8-457B-B9D9-927F7BABC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BEF684D-AF02-4DF7-85CD-4C967CD1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0D19801-30A9-4584-9B0A-73053AF09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7B8C467-90A5-496B-9FB7-D32A8337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886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ACA97A07-BF38-4FE4-ACC5-5A0C17D9CA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EDB4D96-433B-47B8-B32D-9343A2161E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AAC532C-450D-42DA-A3D3-626E54853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7BC699D-2FBA-4DA1-8F94-FB21919EE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4499F8F-C73E-4843-B9DF-1DD4C0DE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966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21036E85-E68B-4AA6-8C27-648B4FFA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8D188EB-FE15-4758-B147-A01C64DD2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FC49266-C26D-4929-98EA-00BB0DA792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4AC34-D2B7-4C84-9C9D-0F52B5330431}" type="datetimeFigureOut">
              <a:rPr lang="th-TH" smtClean="0"/>
              <a:t>28/06/64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F8D3E64-6D98-4573-B9A9-D0DE9B780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33C562D-4373-44D0-B944-238B6C22A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DDE7-4BD6-46E8-BEE6-B2C46537BCF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868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krusirionlin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9986ADD-B8E1-4F52-B51C-F774A6FDC02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0913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9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490F24F-DBDC-46E5-8B88-CA375D65B4E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09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25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32D03DA-D376-4D64-94AF-B4584242CAF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899"/>
            <a:ext cx="12192000" cy="693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7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907B2C7-3681-4847-9375-CB4DBBF70E9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029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11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5ADC366-ABF6-4C8F-94FC-B090B0763CD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759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3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F1BE242-95EF-495B-BDC9-DD1AE0FE834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7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82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C8B458-2BB3-4E05-9107-1BB1949D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6098565-D351-47FD-B421-A080B1D48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11F527F4-DE31-4C4E-83B9-0F74C1F8C67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17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4B9612-DF07-43B3-8CD6-2981220F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B61A7C9-100D-4F94-9760-E3D17561E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EC051E4-6F5E-4F3F-9A3F-E9B95E33D16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064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12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A32AC7E-6358-459E-BA4B-4F36DAD0C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243" y="269995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h-TH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ขอขอบคุณข้อมูลจากเพจ </a:t>
            </a:r>
            <a:r>
              <a:rPr lang="th-TH" b="0" i="0" u="none" strike="noStrike" dirty="0">
                <a:solidFill>
                  <a:srgbClr val="0000FF"/>
                </a:solidFill>
                <a:effectLst/>
                <a:latin typeface="Comic Sans MS" panose="030F0702030302020204" pitchFamily="66" charset="0"/>
                <a:hlinkClick r:id="rId2"/>
              </a:rPr>
              <a:t>ครูศิริ</a:t>
            </a:r>
            <a:r>
              <a:rPr lang="en-US" b="0" i="0" u="none" strike="noStrike" dirty="0">
                <a:solidFill>
                  <a:srgbClr val="0000FF"/>
                </a:solidFill>
                <a:effectLst/>
                <a:latin typeface="Comic Sans MS" panose="030F0702030302020204" pitchFamily="66" charset="0"/>
              </a:rPr>
              <a:t>https://www.facebook.com/krusirionline/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61011199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</Words>
  <Application>Microsoft Office PowerPoint</Application>
  <PresentationFormat>แบบจอกว้าง</PresentationFormat>
  <Paragraphs>1</Paragraphs>
  <Slides>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ขอขอบคุณข้อมูลจากเพจ ครูศิริhttps://www.facebook.com/krusirionline/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พล พล</dc:creator>
  <cp:lastModifiedBy>พล พล</cp:lastModifiedBy>
  <cp:revision>4</cp:revision>
  <cp:lastPrinted>2021-06-28T02:27:36Z</cp:lastPrinted>
  <dcterms:created xsi:type="dcterms:W3CDTF">2021-06-28T02:17:00Z</dcterms:created>
  <dcterms:modified xsi:type="dcterms:W3CDTF">2021-06-28T03:00:15Z</dcterms:modified>
</cp:coreProperties>
</file>